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8" r:id="rId2"/>
    <p:sldId id="284" r:id="rId3"/>
    <p:sldId id="299" r:id="rId4"/>
    <p:sldId id="269" r:id="rId5"/>
    <p:sldId id="287" r:id="rId6"/>
    <p:sldId id="291" r:id="rId7"/>
    <p:sldId id="292" r:id="rId8"/>
    <p:sldId id="286" r:id="rId9"/>
    <p:sldId id="285" r:id="rId10"/>
    <p:sldId id="298" r:id="rId11"/>
    <p:sldId id="289" r:id="rId12"/>
    <p:sldId id="296" r:id="rId13"/>
    <p:sldId id="29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1B9761A-8C6E-4142-88E6-24FBAEFF33D7}" type="datetimeFigureOut">
              <a:rPr lang="ru-RU" smtClean="0"/>
              <a:pPr/>
              <a:t>26.07.2012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1E305CE-4DC1-47EF-9747-65208A06B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4643446"/>
            <a:ext cx="4014758" cy="1643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/>
              <a:t>Автор:</a:t>
            </a:r>
          </a:p>
          <a:p>
            <a:pPr>
              <a:buNone/>
            </a:pPr>
            <a:r>
              <a:rPr lang="ru-RU" sz="1800" dirty="0" smtClean="0"/>
              <a:t>Учитель английского языка</a:t>
            </a:r>
          </a:p>
          <a:p>
            <a:pPr>
              <a:buNone/>
            </a:pPr>
            <a:r>
              <a:rPr lang="ru-RU" sz="1800" dirty="0" smtClean="0"/>
              <a:t>МАОУ СОШ № 36, г. Тамбов</a:t>
            </a:r>
          </a:p>
          <a:p>
            <a:pPr>
              <a:buNone/>
            </a:pPr>
            <a:r>
              <a:rPr lang="ru-RU" sz="1800" dirty="0" smtClean="0"/>
              <a:t>Лобанова Светлана </a:t>
            </a:r>
            <a:r>
              <a:rPr lang="ru-RU" sz="1800" dirty="0" smtClean="0"/>
              <a:t>Игоревна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2012 </a:t>
            </a:r>
            <a:r>
              <a:rPr lang="ru-RU" sz="1800" dirty="0" smtClean="0"/>
              <a:t>г.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357298"/>
            <a:ext cx="807048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Интерактивный тренажер по английскому языку </a:t>
            </a:r>
            <a:endParaRPr lang="en-US" sz="4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для </a:t>
            </a:r>
            <a:r>
              <a:rPr lang="en-US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класса 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     Were you angry yesterday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2000240"/>
            <a:ext cx="35719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 was.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3500438"/>
            <a:ext cx="371477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 were.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0364" y="492919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 am.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500958" y="3571876"/>
            <a:ext cx="1000132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500958" y="5000636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2071678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216932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                 What time is it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2000240"/>
            <a:ext cx="35719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It’s six o’clock.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3500438"/>
            <a:ext cx="3714776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It’s a quarter to six.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0364" y="492919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It’s a quarter past six.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00240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429520" y="492919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3571876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043" y="1500174"/>
            <a:ext cx="18230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         Where are you going to go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2000240"/>
            <a:ext cx="35719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Turkey’s nice.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3500438"/>
            <a:ext cx="371477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To Turkey.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0364" y="492919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To Italy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71678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429520" y="492919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3571876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85868"/>
            <a:ext cx="2428892" cy="19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                 When’s your birthday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2000240"/>
            <a:ext cx="35719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It’s in March.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64" y="3500438"/>
            <a:ext cx="371477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It’s on March.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0364" y="4929198"/>
            <a:ext cx="378621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 am ten.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500958" y="3500438"/>
            <a:ext cx="1000132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521740" y="4948682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2071678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845" y="1500174"/>
            <a:ext cx="223350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285861"/>
            <a:ext cx="8401080" cy="2071702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endParaRPr lang="en-US" sz="1400" dirty="0" smtClean="0"/>
          </a:p>
          <a:p>
            <a:r>
              <a:rPr lang="ru-RU" sz="1400" dirty="0" smtClean="0"/>
              <a:t>Быкова Н. И., Дули Дж., Поспелова М.Д.,  Эванс В., Английский язык. Английский в фокусе: учеб. для 4 </a:t>
            </a:r>
            <a:r>
              <a:rPr lang="ru-RU" sz="1400" dirty="0" err="1" smtClean="0"/>
              <a:t>кл</a:t>
            </a:r>
            <a:r>
              <a:rPr lang="ru-RU" sz="1400" dirty="0" smtClean="0"/>
              <a:t>. </a:t>
            </a:r>
            <a:r>
              <a:rPr lang="ru-RU" sz="1400" dirty="0" err="1" smtClean="0"/>
              <a:t>общеобразоват</a:t>
            </a:r>
            <a:r>
              <a:rPr lang="ru-RU" sz="1400" dirty="0" smtClean="0"/>
              <a:t>. учреждений — М.: Просвещение, 2007. - 168 с.</a:t>
            </a:r>
          </a:p>
          <a:p>
            <a:pPr>
              <a:buNone/>
            </a:pPr>
            <a:endParaRPr lang="en-US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</a:t>
            </a:r>
            <a:r>
              <a:rPr lang="ru-RU" dirty="0" smtClean="0"/>
              <a:t>Литература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                 Can you swim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2071678"/>
            <a:ext cx="3725167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You’re welcome.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488" y="3357562"/>
            <a:ext cx="385765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 can’t.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488" y="4643446"/>
            <a:ext cx="4214842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 can swim really well.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00240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58082" y="3357562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500958" y="4643446"/>
            <a:ext cx="1071570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2210811" cy="1166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What will the weather be like in London</a:t>
            </a:r>
            <a:br>
              <a:rPr lang="en-US" sz="3200" dirty="0" smtClean="0"/>
            </a:br>
            <a:r>
              <a:rPr lang="en-US" sz="3200" dirty="0" smtClean="0"/>
              <a:t>tomorrow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2071678"/>
            <a:ext cx="371477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It’ll be cloudy.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3500438"/>
            <a:ext cx="392909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It’ll be cold.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929198"/>
            <a:ext cx="407196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It’ll be hot.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500958" y="3500438"/>
            <a:ext cx="1000132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500958" y="492919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2071678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34328"/>
            <a:ext cx="2357454" cy="170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Do you like playing computer games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25003" y="207167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No, I am playing now.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3500438"/>
            <a:ext cx="378621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 can.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929198"/>
            <a:ext cx="378621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it’s fun.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71678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58082" y="350043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358082" y="4929198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643050"/>
            <a:ext cx="195151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smtClean="0"/>
              <a:t>              How </a:t>
            </a:r>
            <a:r>
              <a:rPr lang="en-US" sz="3200" dirty="0" smtClean="0"/>
              <a:t>old is you grandfather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4612" y="2143116"/>
            <a:ext cx="392909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He’s seventy.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3174" y="3643314"/>
            <a:ext cx="392909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He’s sixty.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1736" y="5000636"/>
            <a:ext cx="421484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He’s eighty.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71678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429520" y="5000636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3643314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2000264" cy="14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       What did she do last night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25003" y="2000240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She cook dinner.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350043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She cooks dinner.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92919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She cooked dinner.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00240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58082" y="350043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358082" y="5000636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6" y="1714488"/>
            <a:ext cx="238089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Did Lulu dance with the prince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25003" y="2000240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she didn’t.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350043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No, she didn’t.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86050" y="492919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Yes, she did.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40506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58082" y="350043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358082" y="5000636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2160759" cy="260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                 What’s Rose doing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4612" y="2000240"/>
            <a:ext cx="392909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She’s skiing.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43174" y="3500438"/>
            <a:ext cx="392909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She’s skating.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1736" y="4929198"/>
            <a:ext cx="421484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She’s diving.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00240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429520" y="492919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286644" y="3571876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229700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21444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   What does Uncle Harry look like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25003" y="2000240"/>
            <a:ext cx="3786214" cy="915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He’s short and slim and he’s got dark hair.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50" y="3500438"/>
            <a:ext cx="378621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He’s very funny. 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488" y="4786322"/>
            <a:ext cx="378621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He’s tall and slim and he’s got fair hair. 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286644" y="2071678"/>
            <a:ext cx="1071570" cy="7143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No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58082" y="3500438"/>
            <a:ext cx="1000132" cy="78581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No</a:t>
            </a:r>
            <a:endParaRPr lang="ru-RU" sz="2400" b="1" dirty="0"/>
          </a:p>
        </p:txBody>
      </p:sp>
      <p:sp>
        <p:nvSpPr>
          <p:cNvPr id="18" name="Овал 17"/>
          <p:cNvSpPr/>
          <p:nvPr/>
        </p:nvSpPr>
        <p:spPr>
          <a:xfrm>
            <a:off x="7358082" y="5000636"/>
            <a:ext cx="1143008" cy="7143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Yes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643050"/>
            <a:ext cx="1861462" cy="291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трелка вправо 10"/>
          <p:cNvSpPr/>
          <p:nvPr/>
        </p:nvSpPr>
        <p:spPr>
          <a:xfrm>
            <a:off x="8072462" y="6215082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765</TotalTime>
  <Words>354</Words>
  <Application>Microsoft Office PowerPoint</Application>
  <PresentationFormat>Экран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                     Can you swim?</vt:lpstr>
      <vt:lpstr> What will the weather be like in London tomorrow?</vt:lpstr>
      <vt:lpstr>    Do you like playing computer games?</vt:lpstr>
      <vt:lpstr>              How old is you grandfather?</vt:lpstr>
      <vt:lpstr>           What did she do last night?</vt:lpstr>
      <vt:lpstr>    Did Lulu dance with the prince?</vt:lpstr>
      <vt:lpstr>                     What’s Rose doing?</vt:lpstr>
      <vt:lpstr>    What does Uncle Harry look like?</vt:lpstr>
      <vt:lpstr>     Were you angry yesterday?</vt:lpstr>
      <vt:lpstr>                     What time is it?</vt:lpstr>
      <vt:lpstr>             Where are you going to go?</vt:lpstr>
      <vt:lpstr>                     When’s your birthday?</vt:lpstr>
      <vt:lpstr>                    Литература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sveta</cp:lastModifiedBy>
  <cp:revision>93</cp:revision>
  <dcterms:created xsi:type="dcterms:W3CDTF">2012-07-21T10:00:12Z</dcterms:created>
  <dcterms:modified xsi:type="dcterms:W3CDTF">2012-07-26T08:12:27Z</dcterms:modified>
</cp:coreProperties>
</file>